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57" r:id="rId4"/>
    <p:sldId id="259" r:id="rId5"/>
    <p:sldId id="258" r:id="rId6"/>
    <p:sldId id="260" r:id="rId7"/>
    <p:sldId id="261" r:id="rId8"/>
    <p:sldId id="26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59" d="100"/>
          <a:sy n="59" d="100"/>
        </p:scale>
        <p:origin x="1023" y="7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91FF0-5C3D-40A9-8582-80207AA34D49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17AEC-5FFB-4AF7-8ADD-7E65E735BCE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729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8AEF-E804-4F17-AD6B-282807529472}" type="datetime1">
              <a:rPr lang="en-GB" smtClean="0"/>
              <a:t>01/07/2021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AEBD-F8F1-49C3-8085-CA7122E0C9E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75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1DAE-D39C-4832-85FF-82F854262A66}" type="datetime1">
              <a:rPr lang="en-GB" smtClean="0"/>
              <a:t>01/07/2021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AEBD-F8F1-49C3-8085-CA7122E0C9E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5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C96A-C8B8-4665-A67C-E2FAABECE20E}" type="datetime1">
              <a:rPr lang="en-GB" smtClean="0"/>
              <a:t>01/07/2021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AEBD-F8F1-49C3-8085-CA7122E0C9E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15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9D8D-3068-447A-A562-8AA59BE7390D}" type="datetime1">
              <a:rPr lang="en-GB" smtClean="0"/>
              <a:t>01/07/2021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AEBD-F8F1-49C3-8085-CA7122E0C9E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49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DB9-089D-4A9E-B723-707A9509FAA3}" type="datetime1">
              <a:rPr lang="en-GB" smtClean="0"/>
              <a:t>01/07/2021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AEBD-F8F1-49C3-8085-CA7122E0C9E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19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B0FB-DD90-4CEC-BCED-8D5892ED8833}" type="datetime1">
              <a:rPr lang="en-GB" smtClean="0"/>
              <a:t>01/07/2021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AEBD-F8F1-49C3-8085-CA7122E0C9E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02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5197-0389-4D6B-9459-A9766D2626B4}" type="datetime1">
              <a:rPr lang="en-GB" smtClean="0"/>
              <a:t>01/07/2021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AEBD-F8F1-49C3-8085-CA7122E0C9E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8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F9FC-AEAF-47AF-9A1F-9478F71FB1C1}" type="datetime1">
              <a:rPr lang="en-GB" smtClean="0"/>
              <a:t>01/07/2021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AEBD-F8F1-49C3-8085-CA7122E0C9E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9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B2DB-708F-4192-942D-375E5411F140}" type="datetime1">
              <a:rPr lang="en-GB" smtClean="0"/>
              <a:t>01/07/2021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AEBD-F8F1-49C3-8085-CA7122E0C9E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17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0D89-C660-41F6-8AA2-79FF85F6C131}" type="datetime1">
              <a:rPr lang="en-GB" smtClean="0"/>
              <a:t>01/07/2021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AEBD-F8F1-49C3-8085-CA7122E0C9E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73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39E5-C509-458E-B148-C91DC54A724C}" type="datetime1">
              <a:rPr lang="en-GB" smtClean="0"/>
              <a:t>01/07/2021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AEBD-F8F1-49C3-8085-CA7122E0C9E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0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A29B8-242E-4192-8758-757E5F3EB29F}" type="datetime1">
              <a:rPr lang="en-GB" smtClean="0"/>
              <a:t>01/07/2021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BAEBD-F8F1-49C3-8085-CA7122E0C9E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13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029450" cy="2387600"/>
          </a:xfrm>
        </p:spPr>
        <p:txBody>
          <a:bodyPr/>
          <a:lstStyle/>
          <a:p>
            <a:r>
              <a:rPr lang="de-DE" dirty="0" smtClean="0"/>
              <a:t>HEnRY Biobanken Tool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857750"/>
            <a:ext cx="9144000" cy="400050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Dr. </a:t>
            </a:r>
            <a:r>
              <a:rPr lang="de-DE" dirty="0" err="1" smtClean="0"/>
              <a:t>rer</a:t>
            </a:r>
            <a:r>
              <a:rPr lang="de-DE" dirty="0" smtClean="0"/>
              <a:t>. nat. Stephanie Heinen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122" y="887153"/>
            <a:ext cx="1804878" cy="251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Studiensupervisor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79457" cy="4351338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Studien/SOPs</a:t>
            </a:r>
          </a:p>
          <a:p>
            <a:r>
              <a:rPr lang="de-DE" dirty="0" smtClean="0"/>
              <a:t>Wiederherstellen gelöschter Einträge</a:t>
            </a:r>
          </a:p>
          <a:p>
            <a:r>
              <a:rPr lang="de-DE" dirty="0" smtClean="0"/>
              <a:t>Anonymisieren von Patientendaten</a:t>
            </a:r>
          </a:p>
          <a:p>
            <a:r>
              <a:rPr lang="de-DE" dirty="0" smtClean="0"/>
              <a:t>Lagerort</a:t>
            </a:r>
          </a:p>
          <a:p>
            <a:r>
              <a:rPr lang="de-DE" dirty="0" smtClean="0"/>
              <a:t>Boxen</a:t>
            </a:r>
          </a:p>
          <a:p>
            <a:r>
              <a:rPr lang="de-DE" dirty="0" smtClean="0"/>
              <a:t>Chemikalien</a:t>
            </a:r>
          </a:p>
          <a:p>
            <a:r>
              <a:rPr lang="de-DE" dirty="0" smtClean="0"/>
              <a:t>CSV Datei</a:t>
            </a:r>
          </a:p>
          <a:p>
            <a:r>
              <a:rPr lang="de-DE" dirty="0" smtClean="0"/>
              <a:t>Laboranten</a:t>
            </a:r>
          </a:p>
          <a:p>
            <a:r>
              <a:rPr lang="de-DE" dirty="0" smtClean="0"/>
              <a:t>Praxis/Klinik/</a:t>
            </a:r>
            <a:r>
              <a:rPr lang="de-DE" dirty="0" err="1" smtClean="0"/>
              <a:t>Zenter</a:t>
            </a:r>
            <a:endParaRPr lang="de-DE" dirty="0" smtClean="0"/>
          </a:p>
          <a:p>
            <a:r>
              <a:rPr lang="de-DE" dirty="0" smtClean="0"/>
              <a:t>Visiten</a:t>
            </a:r>
          </a:p>
          <a:p>
            <a:endParaRPr lang="en-GB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2223" b="10029"/>
          <a:stretch/>
        </p:blipFill>
        <p:spPr>
          <a:xfrm>
            <a:off x="4025557" y="2103929"/>
            <a:ext cx="7886593" cy="3431025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AEBD-F8F1-49C3-8085-CA7122E0C9E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1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Entnahmeschemata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9358" y="2606545"/>
            <a:ext cx="5830442" cy="3138800"/>
          </a:xfrm>
          <a:prstGeom prst="rect">
            <a:avLst/>
          </a:prstGeom>
        </p:spPr>
      </p:pic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199" y="2339432"/>
            <a:ext cx="5801729" cy="3721503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AEBD-F8F1-49C3-8085-CA7122E0C9EF}" type="slidenum">
              <a:rPr lang="en-GB" smtClean="0"/>
              <a:t>11</a:t>
            </a:fld>
            <a:endParaRPr lang="en-GB"/>
          </a:p>
        </p:txBody>
      </p:sp>
      <p:sp>
        <p:nvSpPr>
          <p:cNvPr id="9" name="Textfeld 8"/>
          <p:cNvSpPr txBox="1"/>
          <p:nvPr/>
        </p:nvSpPr>
        <p:spPr>
          <a:xfrm>
            <a:off x="838200" y="1747045"/>
            <a:ext cx="441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Bioprobenansicht: Anwendung der Schemata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6019800" y="1764064"/>
            <a:ext cx="410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Studiensupervisor: Anlegen der Schemata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9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Suchfunktionen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Lagerorte</a:t>
            </a:r>
          </a:p>
          <a:p>
            <a:r>
              <a:rPr lang="de-DE" dirty="0" smtClean="0"/>
              <a:t>Studien</a:t>
            </a:r>
          </a:p>
          <a:p>
            <a:r>
              <a:rPr lang="de-DE" dirty="0" smtClean="0"/>
              <a:t>Visite</a:t>
            </a:r>
          </a:p>
          <a:p>
            <a:r>
              <a:rPr lang="de-DE" dirty="0" smtClean="0"/>
              <a:t>Box</a:t>
            </a:r>
          </a:p>
          <a:p>
            <a:r>
              <a:rPr lang="de-DE" dirty="0" smtClean="0"/>
              <a:t>Praxis/Klinik/</a:t>
            </a:r>
            <a:r>
              <a:rPr lang="de-DE" dirty="0" err="1" smtClean="0"/>
              <a:t>Zenter</a:t>
            </a:r>
            <a:endParaRPr lang="de-DE" dirty="0" smtClean="0"/>
          </a:p>
          <a:p>
            <a:r>
              <a:rPr lang="de-DE" dirty="0" smtClean="0"/>
              <a:t>Aliquots</a:t>
            </a:r>
          </a:p>
          <a:p>
            <a:endParaRPr lang="de-DE" dirty="0"/>
          </a:p>
          <a:p>
            <a:r>
              <a:rPr lang="de-DE" dirty="0" smtClean="0"/>
              <a:t>Nutzerdefinierte Filter</a:t>
            </a:r>
          </a:p>
          <a:p>
            <a:r>
              <a:rPr lang="de-DE" dirty="0" smtClean="0"/>
              <a:t>Export als CSV</a:t>
            </a:r>
            <a:endParaRPr lang="en-GB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55165" y="1537487"/>
            <a:ext cx="7416525" cy="4639476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AEBD-F8F1-49C3-8085-CA7122E0C9E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Versandmodul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620512" cy="4351338"/>
          </a:xfrm>
        </p:spPr>
        <p:txBody>
          <a:bodyPr/>
          <a:lstStyle/>
          <a:p>
            <a:r>
              <a:rPr lang="de-DE" dirty="0" smtClean="0"/>
              <a:t>Boxen</a:t>
            </a:r>
          </a:p>
          <a:p>
            <a:r>
              <a:rPr lang="de-DE" dirty="0" smtClean="0"/>
              <a:t>Aliquots per Scan oder Auswahl der ID</a:t>
            </a:r>
          </a:p>
          <a:p>
            <a:endParaRPr lang="de-DE" dirty="0"/>
          </a:p>
          <a:p>
            <a:r>
              <a:rPr lang="de-DE" dirty="0" smtClean="0"/>
              <a:t>Auslisten der Aliquots</a:t>
            </a:r>
          </a:p>
          <a:p>
            <a:r>
              <a:rPr lang="de-DE" dirty="0" smtClean="0"/>
              <a:t>Anschreiben</a:t>
            </a:r>
          </a:p>
          <a:p>
            <a:r>
              <a:rPr lang="de-DE" dirty="0" smtClean="0"/>
              <a:t>Export als XML</a:t>
            </a:r>
          </a:p>
          <a:p>
            <a:r>
              <a:rPr lang="de-DE" dirty="0" smtClean="0"/>
              <a:t>CSV Datei</a:t>
            </a:r>
            <a:endParaRPr lang="en-GB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85581" y="1448475"/>
            <a:ext cx="7169925" cy="4630686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AEBD-F8F1-49C3-8085-CA7122E0C9E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Lagerorte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175000" cy="4351338"/>
          </a:xfrm>
        </p:spPr>
        <p:txBody>
          <a:bodyPr/>
          <a:lstStyle/>
          <a:p>
            <a:r>
              <a:rPr lang="de-DE" dirty="0" smtClean="0"/>
              <a:t>Vom Nutzer einzugeben</a:t>
            </a:r>
          </a:p>
          <a:p>
            <a:r>
              <a:rPr lang="de-DE" dirty="0" smtClean="0"/>
              <a:t>Recht Studiensupervisor</a:t>
            </a:r>
            <a:endParaRPr lang="en-GB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18000" y="1138441"/>
            <a:ext cx="7035800" cy="4531488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AEBD-F8F1-49C3-8085-CA7122E0C9E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0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Feature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393545" cy="4351338"/>
          </a:xfrm>
        </p:spPr>
        <p:txBody>
          <a:bodyPr/>
          <a:lstStyle/>
          <a:p>
            <a:r>
              <a:rPr lang="de-DE" dirty="0" smtClean="0"/>
              <a:t>SQL </a:t>
            </a:r>
            <a:r>
              <a:rPr lang="de-DE" dirty="0" err="1" smtClean="0"/>
              <a:t>Suchtool</a:t>
            </a:r>
            <a:endParaRPr lang="de-DE" dirty="0" smtClean="0"/>
          </a:p>
          <a:p>
            <a:r>
              <a:rPr lang="de-DE" dirty="0" smtClean="0"/>
              <a:t>Anpassen des CSV Datei</a:t>
            </a:r>
          </a:p>
          <a:p>
            <a:endParaRPr lang="de-DE" dirty="0"/>
          </a:p>
          <a:p>
            <a:r>
              <a:rPr lang="de-DE" dirty="0" smtClean="0"/>
              <a:t>Geplant:</a:t>
            </a:r>
          </a:p>
          <a:p>
            <a:pPr lvl="1"/>
            <a:r>
              <a:rPr lang="de-DE" dirty="0" smtClean="0"/>
              <a:t>Modul zur Meldung von Proben und Aliquots an das Zentrale Bioproben Register (ZBR) des DZIF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AEBD-F8F1-49C3-8085-CA7122E0C9E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9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Fragen?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265340" cy="4351338"/>
          </a:xfrm>
        </p:spPr>
        <p:txBody>
          <a:bodyPr/>
          <a:lstStyle/>
          <a:p>
            <a:r>
              <a:rPr lang="de-DE" dirty="0" smtClean="0"/>
              <a:t>Tp-hiv.de</a:t>
            </a:r>
          </a:p>
          <a:p>
            <a:endParaRPr lang="de-DE" dirty="0"/>
          </a:p>
          <a:p>
            <a:r>
              <a:rPr lang="de-DE" dirty="0" smtClean="0"/>
              <a:t>Stephanie Heinen</a:t>
            </a:r>
          </a:p>
          <a:p>
            <a:r>
              <a:rPr lang="en-GB" dirty="0" smtClean="0"/>
              <a:t>Mobil: 01774425018</a:t>
            </a:r>
          </a:p>
          <a:p>
            <a:r>
              <a:rPr lang="en-GB" dirty="0" smtClean="0"/>
              <a:t>E-Mail: stephanie.heinen@uk-koeln.de 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AEBD-F8F1-49C3-8085-CA7122E0C9EF}" type="slidenum">
              <a:rPr lang="en-GB" smtClean="0"/>
              <a:t>16</a:t>
            </a:fld>
            <a:endParaRPr lang="en-GB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457" y="566478"/>
            <a:ext cx="1804878" cy="251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HEnRY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71209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HEnRY (</a:t>
            </a:r>
            <a:r>
              <a:rPr lang="en-GB" u="sng" dirty="0" smtClean="0"/>
              <a:t>H</a:t>
            </a:r>
            <a:r>
              <a:rPr lang="en-GB" dirty="0" smtClean="0"/>
              <a:t>IV </a:t>
            </a:r>
            <a:r>
              <a:rPr lang="en-GB" u="sng" dirty="0" smtClean="0"/>
              <a:t>E</a:t>
            </a:r>
            <a:r>
              <a:rPr lang="en-GB" dirty="0" smtClean="0"/>
              <a:t>ngaged </a:t>
            </a:r>
            <a:r>
              <a:rPr lang="en-GB" u="sng" dirty="0" smtClean="0"/>
              <a:t>R</a:t>
            </a:r>
            <a:r>
              <a:rPr lang="en-GB" dirty="0" smtClean="0"/>
              <a:t>esearch Technolog</a:t>
            </a:r>
            <a:r>
              <a:rPr lang="en-GB" u="sng" dirty="0" smtClean="0"/>
              <a:t>y</a:t>
            </a:r>
            <a:r>
              <a:rPr lang="en-GB" dirty="0" smtClean="0"/>
              <a:t>) </a:t>
            </a:r>
          </a:p>
          <a:p>
            <a:r>
              <a:rPr lang="de-DE" dirty="0" smtClean="0"/>
              <a:t>BIMS/LIMS</a:t>
            </a:r>
          </a:p>
          <a:p>
            <a:endParaRPr lang="de-DE" dirty="0"/>
          </a:p>
          <a:p>
            <a:r>
              <a:rPr lang="de-DE" dirty="0" err="1" smtClean="0"/>
              <a:t>Mulitzenter</a:t>
            </a:r>
            <a:r>
              <a:rPr lang="de-DE" dirty="0" smtClean="0"/>
              <a:t> Studien</a:t>
            </a:r>
          </a:p>
          <a:p>
            <a:r>
              <a:rPr lang="de-DE" dirty="0" smtClean="0"/>
              <a:t>Insel- PC</a:t>
            </a:r>
          </a:p>
          <a:p>
            <a:r>
              <a:rPr lang="de-DE" dirty="0" smtClean="0"/>
              <a:t>In  hochgesicherten Kliniknetzwerken</a:t>
            </a:r>
          </a:p>
          <a:p>
            <a:r>
              <a:rPr lang="de-DE" dirty="0" smtClean="0"/>
              <a:t>Über Citrix</a:t>
            </a:r>
          </a:p>
          <a:p>
            <a:endParaRPr lang="de-DE" dirty="0"/>
          </a:p>
          <a:p>
            <a:r>
              <a:rPr lang="de-DE" dirty="0" smtClean="0"/>
              <a:t>Multiuser Zugriff auf eine Datenbank</a:t>
            </a:r>
            <a:endParaRPr lang="en-GB" dirty="0" smtClean="0"/>
          </a:p>
          <a:p>
            <a:r>
              <a:rPr lang="de-DE" dirty="0" smtClean="0"/>
              <a:t>1 Arbeitsgruppt/Studiengruppe = 1 Datenbank/Instanz</a:t>
            </a:r>
          </a:p>
          <a:p>
            <a:endParaRPr lang="de-DE" dirty="0" smtClean="0"/>
          </a:p>
          <a:p>
            <a:r>
              <a:rPr lang="de-DE" dirty="0" smtClean="0"/>
              <a:t>Datenschutzrechtlich unbedenklich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AEBD-F8F1-49C3-8085-CA7122E0C9EF}" type="slidenum">
              <a:rPr lang="en-GB" smtClean="0"/>
              <a:t>2</a:t>
            </a:fld>
            <a:endParaRPr lang="en-GB"/>
          </a:p>
        </p:txBody>
      </p:sp>
      <p:pic>
        <p:nvPicPr>
          <p:cNvPr id="6" name="Grafik 21" descr="C:\Users\HeinenS\Documents\Henry Paper\Henry Diagramm study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4178" r="10951" b="7539"/>
          <a:stretch>
            <a:fillRect/>
          </a:stretch>
        </p:blipFill>
        <p:spPr bwMode="auto">
          <a:xfrm>
            <a:off x="6740666" y="671639"/>
            <a:ext cx="4817597" cy="408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3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Login</a:t>
            </a:r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Kontrolliert durch:</a:t>
            </a:r>
          </a:p>
          <a:p>
            <a:pPr lvl="1"/>
            <a:r>
              <a:rPr lang="de-DE" dirty="0" smtClean="0"/>
              <a:t>Anmeldung in Citrix?</a:t>
            </a:r>
          </a:p>
          <a:p>
            <a:pPr lvl="1"/>
            <a:r>
              <a:rPr lang="de-DE" dirty="0" smtClean="0"/>
              <a:t>Anmeldung an Server</a:t>
            </a:r>
          </a:p>
          <a:p>
            <a:pPr lvl="1"/>
            <a:r>
              <a:rPr lang="de-DE" dirty="0" smtClean="0"/>
              <a:t>Anmeldung an Datendank</a:t>
            </a:r>
          </a:p>
          <a:p>
            <a:pPr lvl="1"/>
            <a:r>
              <a:rPr lang="de-DE" dirty="0" smtClean="0"/>
              <a:t>Nutzer muss in einer HEnRY Tabelle angelegt worden sein</a:t>
            </a:r>
          </a:p>
          <a:p>
            <a:pPr lvl="1"/>
            <a:r>
              <a:rPr lang="de-DE" dirty="0" smtClean="0"/>
              <a:t>Eigene Nutzerrollen in HEnRY</a:t>
            </a:r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4156" y="115676"/>
            <a:ext cx="4094570" cy="6577496"/>
          </a:xfrm>
          <a:prstGeom prst="rect">
            <a:avLst/>
          </a:prstGeom>
        </p:spPr>
      </p:pic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AEBD-F8F1-49C3-8085-CA7122E0C9E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1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Oberflächen</a:t>
            </a:r>
            <a:endParaRPr lang="en-GB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8600" y="3811714"/>
            <a:ext cx="5181600" cy="2944951"/>
          </a:xfrm>
          <a:prstGeom prst="rect">
            <a:avLst/>
          </a:prstGeo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8637" y="2374998"/>
            <a:ext cx="5689448" cy="326805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600" y="488758"/>
            <a:ext cx="5154781" cy="293614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72204" y="1848177"/>
            <a:ext cx="181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Patientenansicht: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6489700" y="162983"/>
            <a:ext cx="1759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Zelllinienansicht: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6578600" y="3442382"/>
            <a:ext cx="1272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Tieransicht:</a:t>
            </a:r>
            <a:endParaRPr lang="en-GB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AEBD-F8F1-49C3-8085-CA7122E0C9E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Patientenauswahl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992745" cy="4351338"/>
          </a:xfrm>
        </p:spPr>
        <p:txBody>
          <a:bodyPr/>
          <a:lstStyle/>
          <a:p>
            <a:r>
              <a:rPr lang="de-DE" dirty="0" smtClean="0"/>
              <a:t>Filter</a:t>
            </a:r>
          </a:p>
          <a:p>
            <a:r>
              <a:rPr lang="de-DE" dirty="0" smtClean="0"/>
              <a:t>Sortierbar</a:t>
            </a:r>
          </a:p>
          <a:p>
            <a:r>
              <a:rPr lang="de-DE" dirty="0" smtClean="0"/>
              <a:t>Öffnen per Doppelklick</a:t>
            </a:r>
          </a:p>
          <a:p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11865" y="1928663"/>
            <a:ext cx="6773709" cy="4103399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AEBD-F8F1-49C3-8085-CA7122E0C9E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3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Bioprobenansicht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2471442" cy="4351338"/>
          </a:xfrm>
        </p:spPr>
        <p:txBody>
          <a:bodyPr/>
          <a:lstStyle/>
          <a:p>
            <a:r>
              <a:rPr lang="de-DE" dirty="0" smtClean="0"/>
              <a:t>Oben: Primärproben</a:t>
            </a:r>
          </a:p>
          <a:p>
            <a:r>
              <a:rPr lang="de-DE" dirty="0" smtClean="0"/>
              <a:t>Unten: Aliquots der Primärprobe</a:t>
            </a:r>
          </a:p>
          <a:p>
            <a:r>
              <a:rPr lang="de-DE" dirty="0" smtClean="0"/>
              <a:t>Rechts: Detailansicht</a:t>
            </a:r>
            <a:endParaRPr lang="en-GB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9551"/>
          <a:stretch/>
        </p:blipFill>
        <p:spPr>
          <a:xfrm>
            <a:off x="3697132" y="1690688"/>
            <a:ext cx="8166466" cy="3714860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AEBD-F8F1-49C3-8085-CA7122E0C9E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4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Virtueller Blick in Lagerbox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439074" cy="4351338"/>
          </a:xfrm>
        </p:spPr>
        <p:txBody>
          <a:bodyPr/>
          <a:lstStyle/>
          <a:p>
            <a:r>
              <a:rPr lang="de-DE" dirty="0" smtClean="0"/>
              <a:t>Orange: besetzter Platz</a:t>
            </a:r>
          </a:p>
          <a:p>
            <a:r>
              <a:rPr lang="de-DE" dirty="0" smtClean="0"/>
              <a:t>Blau: ausgewähltes Aliquot</a:t>
            </a:r>
          </a:p>
          <a:p>
            <a:r>
              <a:rPr lang="de-DE" dirty="0" smtClean="0"/>
              <a:t>Rot: </a:t>
            </a:r>
            <a:r>
              <a:rPr lang="de-DE" dirty="0" err="1" smtClean="0"/>
              <a:t>Warning</a:t>
            </a:r>
            <a:endParaRPr lang="en-GB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38600" y="1309941"/>
            <a:ext cx="7526267" cy="4867022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AEBD-F8F1-49C3-8085-CA7122E0C9E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5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Labeldesigner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905250" cy="4351338"/>
          </a:xfrm>
        </p:spPr>
        <p:txBody>
          <a:bodyPr/>
          <a:lstStyle/>
          <a:p>
            <a:r>
              <a:rPr lang="de-DE" dirty="0" smtClean="0"/>
              <a:t>Nutzerdefinierter Umfang der Eigenschaften auf Etikett</a:t>
            </a:r>
          </a:p>
          <a:p>
            <a:r>
              <a:rPr lang="de-DE" dirty="0" smtClean="0"/>
              <a:t>Mit und ohne QR Code</a:t>
            </a:r>
          </a:p>
          <a:p>
            <a:r>
              <a:rPr lang="de-DE" dirty="0" smtClean="0"/>
              <a:t>Als Template abzuspeichern</a:t>
            </a:r>
            <a:endParaRPr lang="en-GB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26150" y="456005"/>
            <a:ext cx="4416397" cy="5720958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AEBD-F8F1-49C3-8085-CA7122E0C9E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0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Laborjournal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3045977" cy="4351338"/>
          </a:xfrm>
        </p:spPr>
        <p:txBody>
          <a:bodyPr/>
          <a:lstStyle/>
          <a:p>
            <a:r>
              <a:rPr lang="de-DE" dirty="0" smtClean="0"/>
              <a:t>Von Studiensupervisor frei in Form und Umfang zu gestalten</a:t>
            </a:r>
          </a:p>
          <a:p>
            <a:r>
              <a:rPr lang="de-DE" dirty="0" smtClean="0"/>
              <a:t>Editierbar von Laborant</a:t>
            </a:r>
            <a:endParaRPr lang="en-GB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3504" y="450823"/>
            <a:ext cx="5127837" cy="5726140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HEnRY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AEBD-F8F1-49C3-8085-CA7122E0C9E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1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Breitbild</PresentationFormat>
  <Paragraphs>122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</vt:lpstr>
      <vt:lpstr>HEnRY Biobanken Tool</vt:lpstr>
      <vt:lpstr>HEnRY</vt:lpstr>
      <vt:lpstr>Login</vt:lpstr>
      <vt:lpstr>Oberflächen</vt:lpstr>
      <vt:lpstr>Patientenauswahl</vt:lpstr>
      <vt:lpstr>Bioprobenansicht</vt:lpstr>
      <vt:lpstr>Virtueller Blick in Lagerbox</vt:lpstr>
      <vt:lpstr>Labeldesigner</vt:lpstr>
      <vt:lpstr>Laborjournal</vt:lpstr>
      <vt:lpstr>Studiensupervisor</vt:lpstr>
      <vt:lpstr>Entnahmeschemata</vt:lpstr>
      <vt:lpstr>Suchfunktionen</vt:lpstr>
      <vt:lpstr>Versandmodul</vt:lpstr>
      <vt:lpstr>Lagerorte</vt:lpstr>
      <vt:lpstr>Weitere Feature</vt:lpstr>
      <vt:lpstr>Fragen?</vt:lpstr>
    </vt:vector>
  </TitlesOfParts>
  <Company>SZINF der UK- u. Uni-Köln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Stephanie Heinen</dc:creator>
  <cp:lastModifiedBy>Stephanie Heinen</cp:lastModifiedBy>
  <cp:revision>28</cp:revision>
  <dcterms:created xsi:type="dcterms:W3CDTF">2021-07-01T05:25:02Z</dcterms:created>
  <dcterms:modified xsi:type="dcterms:W3CDTF">2021-07-01T07:39:00Z</dcterms:modified>
</cp:coreProperties>
</file>